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правильно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написать резюме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Опыт работы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 написанием этого раздела резюме, задайте себе три вопроса: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главные профессиональные качества я приобрел(а) на прежних местах работы?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профессиональные качества нужны, чтобы добиться успеха на предполагаемом месте работы?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опыт работы, отвечающий этим профессиональным качествам, у меня уже есть?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965245" cy="5231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Опыт работы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24744"/>
            <a:ext cx="6196405" cy="360381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Расположите предыдущие места работы (до 4-х за последние 10 лет) в обратном хронологическом порядке (первым должно идти Ваше последнее место работы).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 дату начала и окончания работы в формате: месяц/год, название организации и ее профиль деятельности, адрес организации, название должности.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Опишите Ваши должностные функции, выполняемые обязанности, достижения.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описании используйте четкие, ясные выражения, подчеркивающие достигнутые результаты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сведения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Навыки работы с ПК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Знание иностранных языков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Наличие водительских прав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Членство в профессиональных организациях, хобби, интересы, увлечения.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сведения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84784"/>
            <a:ext cx="7239000" cy="524131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Возможность командировок (да/нет, наличие загранпаспорта)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Личные качества (коммуникабельность, лояльность, мобильность,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честность, уравновешенность, бесконфликтность, высокая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обучаемость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стилю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написания резюме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Конкретность;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Честность;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Избегайте использовать местоимение 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Избегайте пассивных форм;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Предпочитайте позитивную информацию негативной;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Концентрируйте внимание на Ваших достижениях;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Следуйте принципу избирательности.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Оформление резюме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Объем: 1 – 2 страницы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Резюме должно быть оформлено в одном стиле: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Основная масса текста – простым шрифтом (размер не более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12 – 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Даты, название компаний и учебных заведений – жирным шрифтом;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Должности – с подчеркиванием;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Обязанности – список через запятые.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Оформление резюме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Проверьте резюме на грамматические и стилистические ошибки.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Четкое деление на разделы.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Набирайте резюме в современном текстовом редакторе.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Стилизация, зеленый шрифт и цветная бумага – Только не это!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Помните, что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Ваше резюме должно </a:t>
            </a: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постоянно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модифицироваться. Перерабатывайте его в соответствии с каждой новой интересующейся вакансией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Итак, резюме готово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Мы сделали первый важный шаг на пути поиска работы Вашей мечты!!!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1"/>
            <a:ext cx="6965245" cy="936104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68760"/>
            <a:ext cx="6196405" cy="360381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такое резюме?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чего необходимо резюме?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Подготовка к написанию резюме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Содержание резюме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Оформление резюме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P. S.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(или дополнительные ресурсы)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резюме?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Формализованная биография, запечатлевшая Ваши достоинства и способности.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Это констатация фактов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Своего рода реклама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чего необходимо резюме?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Хорошее резюме одно из самых эффективных средств поиска работы.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Резюме формирует первый, а иногда и единственный, взгляд работодателя или кадрового агентства на Вас, причем, Вашими же глазами.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Основная цель Вашего резюме – добиться приглашения на собеседование.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 написанию резюме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Вспомните весь Ваш накопленный жизненный опыт, профессиональные навыки, интересы и достоинства.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Соберите сведения о специфике деятельности лечебного учреждения.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Проанализируйте Ваш накопленный жизненный опыт с точки зрения полезности для данного учреждения.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резюме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Нет смысла писать в заголовке слово «РЕЗЮМЕ»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Общие сведения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 поиска работы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Образование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Опыт работы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Дополнительные сведения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Общие сведения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Крупными буквами укажите Ваше полное имя, как оно указано в паспорте (имя, фамилия и отчество)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Дата рождения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Укажите адрес Вашего фактического проживания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забудьте объяснить как с Вами можно связаться – по телефону и/или электронной почте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6965245" cy="739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12776"/>
            <a:ext cx="6196405" cy="360381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Краткое описание того, на получение какой должности Вы претендуете (1 -2 предложения)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Учтите, что некоторые менеджеры по персоналу судят о грамотности кандидата именно по формулировке цели.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Все, что будет написано в резюме после этого раздела должно обосновывать, то, что вы – являетесь действительно сильным и интересным кандидатом на ту вакансию, которую Вы указали.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390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Можно указать тему дипломной/научной работы, если она связана с должностью на которую Вы претендуете.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Можно указать грамоты с колледжа, полученные гранты.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 (курсы, тренинги, семинары и т. д.) указывать следует только то, что соответствует цели!!!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98</TotalTime>
  <Words>644</Words>
  <Application>Microsoft Office PowerPoint</Application>
  <PresentationFormat>Экран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Кнопка</vt:lpstr>
      <vt:lpstr>Как правильно  написать резюме</vt:lpstr>
      <vt:lpstr>План </vt:lpstr>
      <vt:lpstr>Что такое резюме?</vt:lpstr>
      <vt:lpstr>Для чего необходимо резюме?</vt:lpstr>
      <vt:lpstr>Подготовка к написанию резюме</vt:lpstr>
      <vt:lpstr>Содержание резюме</vt:lpstr>
      <vt:lpstr>Общие сведения</vt:lpstr>
      <vt:lpstr>Цель </vt:lpstr>
      <vt:lpstr>Образование </vt:lpstr>
      <vt:lpstr>Опыт работы</vt:lpstr>
      <vt:lpstr>Опыт работы</vt:lpstr>
      <vt:lpstr>Дополнительные сведения</vt:lpstr>
      <vt:lpstr>Дополнительные сведения</vt:lpstr>
      <vt:lpstr>Требования к стилю  написания резюме</vt:lpstr>
      <vt:lpstr>Оформление резюме </vt:lpstr>
      <vt:lpstr>Оформление резюме</vt:lpstr>
      <vt:lpstr>Помните, что</vt:lpstr>
      <vt:lpstr>Итак, резюме готово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 написать резюме</dc:title>
  <dc:creator>Аслан</dc:creator>
  <cp:lastModifiedBy>Аслан</cp:lastModifiedBy>
  <cp:revision>13</cp:revision>
  <dcterms:created xsi:type="dcterms:W3CDTF">2017-02-03T07:14:05Z</dcterms:created>
  <dcterms:modified xsi:type="dcterms:W3CDTF">2024-12-05T12:54:12Z</dcterms:modified>
</cp:coreProperties>
</file>